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63" r:id="rId3"/>
    <p:sldId id="266" r:id="rId4"/>
    <p:sldId id="265" r:id="rId5"/>
    <p:sldId id="264" r:id="rId6"/>
    <p:sldId id="259" r:id="rId7"/>
    <p:sldId id="269" r:id="rId8"/>
    <p:sldId id="279" r:id="rId9"/>
    <p:sldId id="271" r:id="rId10"/>
    <p:sldId id="280" r:id="rId11"/>
    <p:sldId id="270" r:id="rId12"/>
    <p:sldId id="277" r:id="rId13"/>
    <p:sldId id="281" r:id="rId14"/>
    <p:sldId id="278" r:id="rId15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152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9644AA87-9205-47C4-A4F7-D1DF56DA51BB}" type="datetimeFigureOut">
              <a:rPr lang="nl-NL" smtClean="0"/>
              <a:pPr/>
              <a:t>25-10-2017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33D0ABB9-4AE8-4C5F-BFF1-A24B6EEE7EF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0038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8288-33E6-484D-8994-E0DEED757964}" type="datetimeFigureOut">
              <a:rPr lang="nl-NL" smtClean="0"/>
              <a:pPr/>
              <a:t>25-10-2017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7055-73B4-4D92-93CC-ED1C496B767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5298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8288-33E6-484D-8994-E0DEED757964}" type="datetimeFigureOut">
              <a:rPr lang="nl-NL" smtClean="0"/>
              <a:pPr/>
              <a:t>25-10-2017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7055-73B4-4D92-93CC-ED1C496B767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8061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8288-33E6-484D-8994-E0DEED757964}" type="datetimeFigureOut">
              <a:rPr lang="nl-NL" smtClean="0"/>
              <a:pPr/>
              <a:t>25-10-2017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7055-73B4-4D92-93CC-ED1C496B767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7875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8288-33E6-484D-8994-E0DEED757964}" type="datetimeFigureOut">
              <a:rPr lang="nl-NL" smtClean="0"/>
              <a:pPr/>
              <a:t>25-10-2017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7055-73B4-4D92-93CC-ED1C496B767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0636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8288-33E6-484D-8994-E0DEED757964}" type="datetimeFigureOut">
              <a:rPr lang="nl-NL" smtClean="0"/>
              <a:pPr/>
              <a:t>25-10-2017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7055-73B4-4D92-93CC-ED1C496B767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956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8288-33E6-484D-8994-E0DEED757964}" type="datetimeFigureOut">
              <a:rPr lang="nl-NL" smtClean="0"/>
              <a:pPr/>
              <a:t>25-10-2017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7055-73B4-4D92-93CC-ED1C496B767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4966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8288-33E6-484D-8994-E0DEED757964}" type="datetimeFigureOut">
              <a:rPr lang="nl-NL" smtClean="0"/>
              <a:pPr/>
              <a:t>25-10-2017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7055-73B4-4D92-93CC-ED1C496B767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7827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8288-33E6-484D-8994-E0DEED757964}" type="datetimeFigureOut">
              <a:rPr lang="nl-NL" smtClean="0"/>
              <a:pPr/>
              <a:t>25-10-2017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7055-73B4-4D92-93CC-ED1C496B767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9007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8288-33E6-484D-8994-E0DEED757964}" type="datetimeFigureOut">
              <a:rPr lang="nl-NL" smtClean="0"/>
              <a:pPr/>
              <a:t>25-10-2017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7055-73B4-4D92-93CC-ED1C496B767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3044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8288-33E6-484D-8994-E0DEED757964}" type="datetimeFigureOut">
              <a:rPr lang="nl-NL" smtClean="0"/>
              <a:pPr/>
              <a:t>25-10-2017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7055-73B4-4D92-93CC-ED1C496B767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824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E8288-33E6-484D-8994-E0DEED757964}" type="datetimeFigureOut">
              <a:rPr lang="nl-NL" smtClean="0"/>
              <a:pPr/>
              <a:t>25-10-2017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7055-73B4-4D92-93CC-ED1C496B767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144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E8288-33E6-484D-8994-E0DEED757964}" type="datetimeFigureOut">
              <a:rPr lang="nl-NL" smtClean="0"/>
              <a:pPr/>
              <a:t>25-10-2017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E7055-73B4-4D92-93CC-ED1C496B767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570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sjors.vaneeden@verkley.n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nl-NL" sz="6000" dirty="0"/>
            </a:br>
            <a:br>
              <a:rPr lang="nl-NL" sz="6000" dirty="0"/>
            </a:br>
            <a:br>
              <a:rPr lang="nl-NL" sz="6000" dirty="0"/>
            </a:br>
            <a:br>
              <a:rPr lang="nl-NL" sz="6000" dirty="0"/>
            </a:br>
            <a:endParaRPr lang="nl-NL" dirty="0"/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286CCCE2-6738-4A7E-93B3-FE128DA56F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24029"/>
            <a:ext cx="9144000" cy="2378460"/>
          </a:xfrm>
        </p:spPr>
        <p:txBody>
          <a:bodyPr>
            <a:noAutofit/>
          </a:bodyPr>
          <a:lstStyle/>
          <a:p>
            <a:r>
              <a:rPr lang="nl-NL" sz="5000" dirty="0"/>
              <a:t>Welkom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72" y="-1"/>
            <a:ext cx="1425533" cy="142553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0CF77F8-63CB-4E2D-89A4-2CDE580DA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35" y="190978"/>
            <a:ext cx="940526" cy="94052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01D469E0-D7F8-48E2-A9BC-972D781438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078" y="429839"/>
            <a:ext cx="1621245" cy="84172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CD5B29E-AD7A-4C28-A0A0-24FA05848A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854" y="79013"/>
            <a:ext cx="1968067" cy="115531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A6972B5-1EA7-4771-9018-27AABE8F78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351" y="2822915"/>
            <a:ext cx="5883663" cy="392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670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nl-NL" sz="6000" dirty="0"/>
            </a:br>
            <a:br>
              <a:rPr lang="nl-NL" sz="6000" dirty="0"/>
            </a:br>
            <a:br>
              <a:rPr lang="nl-NL" sz="6000" dirty="0"/>
            </a:br>
            <a:endParaRPr lang="nl-NL" dirty="0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5F031A6-9D83-4AD5-95E2-7BF87A4CE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312" y="1099930"/>
            <a:ext cx="10515600" cy="57580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4900" dirty="0"/>
              <a:t>Minimaliseren hinder</a:t>
            </a:r>
          </a:p>
          <a:p>
            <a:pPr marL="0" indent="0" algn="ctr">
              <a:buNone/>
            </a:pPr>
            <a:endParaRPr lang="nl-NL" sz="5400" dirty="0"/>
          </a:p>
          <a:p>
            <a:r>
              <a:rPr lang="nl-NL" sz="3900" dirty="0"/>
              <a:t>Bereikbaarheid vuilcontainers gegarandeerd</a:t>
            </a:r>
          </a:p>
          <a:p>
            <a:r>
              <a:rPr lang="nl-NL" sz="3900" dirty="0"/>
              <a:t>Uw veiligheid: afzetten werkplek + speelplaats</a:t>
            </a:r>
          </a:p>
          <a:p>
            <a:r>
              <a:rPr lang="nl-NL" sz="3900" dirty="0"/>
              <a:t>Niet in straat parkeren: zichtbaar met borden</a:t>
            </a:r>
          </a:p>
          <a:p>
            <a:r>
              <a:rPr lang="nl-NL" sz="3900" dirty="0"/>
              <a:t>Zorgvuldig met groen onder begeleiding van specialist</a:t>
            </a:r>
          </a:p>
          <a:p>
            <a:r>
              <a:rPr lang="nl-NL" sz="3900" dirty="0"/>
              <a:t>Schoonhouden werkplek en vaste werktijden</a:t>
            </a:r>
          </a:p>
          <a:p>
            <a:endParaRPr lang="nl-NL" sz="3900" dirty="0"/>
          </a:p>
          <a:p>
            <a:pPr marL="742950" indent="-742950">
              <a:buAutoNum type="arabicPeriod"/>
            </a:pPr>
            <a:endParaRPr lang="nl-NL" sz="4100" dirty="0"/>
          </a:p>
          <a:p>
            <a:pPr marL="0" indent="0">
              <a:buNone/>
            </a:pPr>
            <a:endParaRPr lang="nl-NL" sz="4100" dirty="0"/>
          </a:p>
          <a:p>
            <a:pPr marL="0" indent="0">
              <a:buNone/>
            </a:pPr>
            <a:endParaRPr lang="nl-NL" sz="4100" dirty="0"/>
          </a:p>
          <a:p>
            <a:pPr marL="742950" indent="-742950">
              <a:buAutoNum type="arabicPeriod"/>
            </a:pPr>
            <a:endParaRPr lang="nl-NL" sz="4100" dirty="0"/>
          </a:p>
          <a:p>
            <a:pPr marL="742950" indent="-742950">
              <a:buAutoNum type="arabicPeriod"/>
            </a:pPr>
            <a:endParaRPr lang="nl-NL" sz="41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8" y="-1"/>
            <a:ext cx="1683213" cy="168321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4EE15EF-696A-4B56-ADA5-EC52CC05A5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790" y="841605"/>
            <a:ext cx="3276210" cy="184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64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nl-NL" sz="6000" dirty="0"/>
            </a:br>
            <a:br>
              <a:rPr lang="nl-NL" sz="6000" dirty="0"/>
            </a:br>
            <a:br>
              <a:rPr lang="nl-NL" sz="6000" dirty="0"/>
            </a:br>
            <a:endParaRPr lang="nl-NL" dirty="0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5F031A6-9D83-4AD5-95E2-7BF87A4CE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5000" dirty="0"/>
              <a:t>Oproep voor Wijkstewards </a:t>
            </a:r>
          </a:p>
          <a:p>
            <a:pPr marL="0" indent="0" algn="ctr">
              <a:buNone/>
            </a:pPr>
            <a:endParaRPr lang="nl-NL" sz="5400" dirty="0"/>
          </a:p>
          <a:p>
            <a:pPr marL="0" indent="0" algn="ctr">
              <a:buNone/>
            </a:pPr>
            <a:r>
              <a:rPr lang="nl-NL" sz="3800" dirty="0"/>
              <a:t>Houd samen met ons het werk in uw buurt in de gaten </a:t>
            </a:r>
          </a:p>
          <a:p>
            <a:pPr marL="0" indent="0" algn="ctr">
              <a:buNone/>
            </a:pPr>
            <a:r>
              <a:rPr lang="nl-NL" sz="3800" dirty="0"/>
              <a:t>Vrijwilligers die de ‘oren en ogen’ zijn </a:t>
            </a:r>
          </a:p>
          <a:p>
            <a:pPr marL="0" indent="0" algn="ctr">
              <a:buNone/>
            </a:pPr>
            <a:endParaRPr lang="nl-NL" sz="3800" dirty="0"/>
          </a:p>
          <a:p>
            <a:pPr marL="0" indent="0">
              <a:buNone/>
            </a:pPr>
            <a:endParaRPr lang="nl-NL" sz="41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8" y="-1"/>
            <a:ext cx="1683213" cy="168321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E6F39FD-ACAE-4642-A7A4-21FEA076DD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256" y="184943"/>
            <a:ext cx="22479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60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nl-NL" sz="6000" dirty="0"/>
            </a:br>
            <a:br>
              <a:rPr lang="nl-NL" sz="6000" dirty="0"/>
            </a:br>
            <a:br>
              <a:rPr lang="nl-NL" sz="6000" dirty="0"/>
            </a:br>
            <a:endParaRPr lang="nl-NL" dirty="0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5F031A6-9D83-4AD5-95E2-7BF87A4CE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9443"/>
            <a:ext cx="10515600" cy="4997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5000" dirty="0"/>
              <a:t>Bereikbaarheid Verkley</a:t>
            </a:r>
            <a:r>
              <a:rPr lang="nl-NL" sz="4500" dirty="0"/>
              <a:t> </a:t>
            </a:r>
          </a:p>
          <a:p>
            <a:pPr marL="0" indent="0">
              <a:buNone/>
            </a:pPr>
            <a:endParaRPr lang="nl-NL" sz="3800" dirty="0"/>
          </a:p>
          <a:p>
            <a:pPr marL="0" indent="0">
              <a:buNone/>
            </a:pPr>
            <a:r>
              <a:rPr lang="nl-NL" sz="3800" dirty="0"/>
              <a:t>Tijdens project wekelijks inloop spreekuur in directiekeet hoek Kerklaan/</a:t>
            </a:r>
            <a:r>
              <a:rPr lang="nl-NL" sz="3800" dirty="0" err="1"/>
              <a:t>Stadhouderslaan</a:t>
            </a:r>
            <a:endParaRPr lang="nl-NL" sz="3800" dirty="0"/>
          </a:p>
          <a:p>
            <a:pPr marL="0" indent="0">
              <a:buNone/>
            </a:pPr>
            <a:r>
              <a:rPr lang="nl-NL" sz="3800" dirty="0"/>
              <a:t>Uitvoerder Sjors van Eeden:  06-10033871</a:t>
            </a:r>
          </a:p>
          <a:p>
            <a:pPr marL="0" indent="0">
              <a:buNone/>
            </a:pPr>
            <a:r>
              <a:rPr lang="nl-NL" sz="3800" dirty="0"/>
              <a:t>en </a:t>
            </a:r>
            <a:r>
              <a:rPr lang="nl-NL" sz="3800" dirty="0">
                <a:hlinkClick r:id="rId2"/>
              </a:rPr>
              <a:t>sjors.vaneeden@verkley.nl</a:t>
            </a:r>
            <a:endParaRPr lang="nl-NL" sz="3800" dirty="0"/>
          </a:p>
          <a:p>
            <a:pPr marL="0" indent="0">
              <a:buNone/>
            </a:pPr>
            <a:endParaRPr lang="nl-NL" sz="3800" dirty="0"/>
          </a:p>
          <a:p>
            <a:pPr marL="742950" indent="-742950">
              <a:buAutoNum type="arabicPeriod"/>
            </a:pPr>
            <a:endParaRPr lang="nl-NL" sz="41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8" y="-1"/>
            <a:ext cx="1683213" cy="168321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C85A120-F92A-4E50-BBE3-3D004CB199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662" y="4945873"/>
            <a:ext cx="3399338" cy="191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69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nl-NL" sz="6000" dirty="0"/>
            </a:br>
            <a:br>
              <a:rPr lang="nl-NL" sz="6000" dirty="0"/>
            </a:br>
            <a:br>
              <a:rPr lang="nl-NL" sz="6000" dirty="0"/>
            </a:br>
            <a:endParaRPr lang="nl-NL" dirty="0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5F031A6-9D83-4AD5-95E2-7BF87A4CE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9443"/>
            <a:ext cx="10515600" cy="49975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nl-NL" sz="5000" dirty="0"/>
          </a:p>
          <a:p>
            <a:pPr marL="0" indent="0" algn="ctr">
              <a:buNone/>
            </a:pPr>
            <a:r>
              <a:rPr lang="nl-NL" sz="5000" dirty="0"/>
              <a:t>Wanneer</a:t>
            </a:r>
            <a:r>
              <a:rPr lang="nl-NL" sz="4500" dirty="0"/>
              <a:t> ?</a:t>
            </a:r>
          </a:p>
          <a:p>
            <a:pPr marL="0" indent="0" algn="ctr">
              <a:buNone/>
            </a:pPr>
            <a:endParaRPr lang="nl-NL" sz="4500" dirty="0"/>
          </a:p>
          <a:p>
            <a:pPr marL="0" indent="0" algn="ctr">
              <a:buNone/>
            </a:pPr>
            <a:r>
              <a:rPr lang="nl-NL" sz="4500" dirty="0"/>
              <a:t>Op 6 november starten wij </a:t>
            </a:r>
            <a:r>
              <a:rPr lang="nl-NL" sz="4500" b="1" dirty="0"/>
              <a:t>niet</a:t>
            </a:r>
            <a:r>
              <a:rPr lang="nl-NL" sz="4500" dirty="0"/>
              <a:t> met de uitvoering i.v.m. de plannen van de Gemeente Groningen. Dhr. Jans </a:t>
            </a:r>
            <a:r>
              <a:rPr lang="nl-NL" sz="4500" dirty="0" err="1"/>
              <a:t>Oeben</a:t>
            </a:r>
            <a:r>
              <a:rPr lang="nl-NL" sz="4500" dirty="0"/>
              <a:t> licht dit </a:t>
            </a:r>
            <a:r>
              <a:rPr lang="nl-NL" sz="4500"/>
              <a:t>verder toe.</a:t>
            </a:r>
            <a:endParaRPr lang="nl-NL" sz="4500" dirty="0"/>
          </a:p>
          <a:p>
            <a:pPr marL="0" indent="0" algn="ctr">
              <a:buNone/>
            </a:pPr>
            <a:r>
              <a:rPr lang="nl-NL" sz="4500" dirty="0"/>
              <a:t>Zodra de nieuwe startdatum bekend is, ontvangt u hierover meer informatie.</a:t>
            </a:r>
          </a:p>
          <a:p>
            <a:pPr marL="0" indent="0">
              <a:buNone/>
            </a:pPr>
            <a:endParaRPr lang="nl-NL" sz="3800" dirty="0"/>
          </a:p>
          <a:p>
            <a:pPr marL="0" indent="0">
              <a:buNone/>
            </a:pPr>
            <a:endParaRPr lang="nl-NL" sz="3800" dirty="0"/>
          </a:p>
          <a:p>
            <a:pPr marL="742950" indent="-742950">
              <a:buAutoNum type="arabicPeriod"/>
            </a:pPr>
            <a:endParaRPr lang="nl-NL" sz="41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8" y="-1"/>
            <a:ext cx="1683213" cy="168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69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nl-NL" sz="6000" dirty="0"/>
            </a:br>
            <a:br>
              <a:rPr lang="nl-NL" sz="6000" dirty="0"/>
            </a:br>
            <a:br>
              <a:rPr lang="nl-NL" sz="6000" dirty="0"/>
            </a:br>
            <a:br>
              <a:rPr lang="nl-NL" sz="6000" dirty="0"/>
            </a:br>
            <a:endParaRPr lang="nl-NL" dirty="0"/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286CCCE2-6738-4A7E-93B3-FE128DA56F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24029"/>
            <a:ext cx="9144000" cy="2378460"/>
          </a:xfrm>
        </p:spPr>
        <p:txBody>
          <a:bodyPr>
            <a:noAutofit/>
          </a:bodyPr>
          <a:lstStyle/>
          <a:p>
            <a:r>
              <a:rPr lang="nl-NL" sz="5000" dirty="0"/>
              <a:t>Vragen ?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72" y="-1"/>
            <a:ext cx="1425533" cy="142553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A0CF77F8-63CB-4E2D-89A4-2CDE580DA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35" y="190978"/>
            <a:ext cx="940526" cy="94052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01D469E0-D7F8-48E2-A9BC-972D781438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078" y="429839"/>
            <a:ext cx="1621245" cy="84172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ACD5B29E-AD7A-4C28-A0A0-24FA05848A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854" y="79013"/>
            <a:ext cx="1968067" cy="115531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A6972B5-1EA7-4771-9018-27AABE8F78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819" y="2812248"/>
            <a:ext cx="5879784" cy="391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54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nl-NL" sz="6000" dirty="0"/>
            </a:br>
            <a:br>
              <a:rPr lang="nl-NL" sz="6000" dirty="0"/>
            </a:br>
            <a:br>
              <a:rPr lang="nl-NL" sz="6000" dirty="0"/>
            </a:br>
            <a:endParaRPr lang="nl-NL" dirty="0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5F031A6-9D83-4AD5-95E2-7BF87A4CE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8775"/>
            <a:ext cx="10515600" cy="41286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5400" dirty="0"/>
              <a:t>Voorstellen</a:t>
            </a:r>
          </a:p>
          <a:p>
            <a:pPr marL="0" indent="0" algn="ctr">
              <a:buNone/>
            </a:pPr>
            <a:endParaRPr lang="nl-NL" sz="5400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8" y="-1"/>
            <a:ext cx="1683213" cy="168321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76A3868-C01E-4B03-A088-64F0ED2F9C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480" y="3797620"/>
            <a:ext cx="1243163" cy="124316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0F37821-A84D-4012-BFF5-0091CD3508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129" y="3891823"/>
            <a:ext cx="1745437" cy="90620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827C2CDC-8A10-4D79-A047-EA3C453672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201" y="3413087"/>
            <a:ext cx="2098599" cy="209859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3C16FB9-DEE9-43CC-B564-F93F4AABEA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83" y="3830734"/>
            <a:ext cx="2080107" cy="122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56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nl-NL" sz="6000" dirty="0"/>
            </a:br>
            <a:br>
              <a:rPr lang="nl-NL" sz="6000" dirty="0"/>
            </a:br>
            <a:br>
              <a:rPr lang="nl-NL" sz="6000" dirty="0"/>
            </a:br>
            <a:endParaRPr lang="nl-NL" dirty="0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5F031A6-9D83-4AD5-95E2-7BF87A4CE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5800" dirty="0"/>
              <a:t>Verkley</a:t>
            </a:r>
          </a:p>
          <a:p>
            <a:pPr marL="0" indent="0" algn="ctr">
              <a:buNone/>
            </a:pPr>
            <a:endParaRPr lang="nl-NL" sz="5400" dirty="0"/>
          </a:p>
          <a:p>
            <a:pPr marL="0" indent="0">
              <a:buNone/>
            </a:pPr>
            <a:r>
              <a:rPr lang="nl-NL" sz="3800" dirty="0"/>
              <a:t>Aannemer ondergrondse kabels en leidingen uit</a:t>
            </a:r>
          </a:p>
          <a:p>
            <a:pPr marL="0" indent="0">
              <a:buNone/>
            </a:pPr>
            <a:r>
              <a:rPr lang="nl-NL" sz="3800" dirty="0"/>
              <a:t>Groningen (Roggen) en Drachten met</a:t>
            </a:r>
          </a:p>
          <a:p>
            <a:pPr marL="0" indent="0">
              <a:buNone/>
            </a:pPr>
            <a:r>
              <a:rPr lang="nl-NL" sz="3800" dirty="0"/>
              <a:t>52 jaar ervaring in Noord-Nederland en veel</a:t>
            </a:r>
          </a:p>
          <a:p>
            <a:pPr marL="0" indent="0">
              <a:buNone/>
            </a:pPr>
            <a:r>
              <a:rPr lang="nl-NL" sz="3800" dirty="0"/>
              <a:t>ervaring in Stad.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8" y="-1"/>
            <a:ext cx="1683213" cy="168321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D66F5E3-C00A-4276-B8F9-6ACB08F678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520" y="364378"/>
            <a:ext cx="5495341" cy="215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54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nl-NL" sz="6000" dirty="0"/>
            </a:br>
            <a:br>
              <a:rPr lang="nl-NL" sz="6000" dirty="0"/>
            </a:br>
            <a:br>
              <a:rPr lang="nl-NL" sz="6000" dirty="0"/>
            </a:br>
            <a:endParaRPr lang="nl-NL" dirty="0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5F031A6-9D83-4AD5-95E2-7BF87A4CE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54565"/>
            <a:ext cx="11128513" cy="472094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nl-NL" sz="6400" dirty="0"/>
              <a:t>Wat gaan we doen ?</a:t>
            </a:r>
          </a:p>
          <a:p>
            <a:pPr marL="0" indent="0" algn="ctr">
              <a:buNone/>
            </a:pPr>
            <a:endParaRPr lang="nl-NL" sz="5400" dirty="0"/>
          </a:p>
          <a:p>
            <a:pPr marL="0" indent="0">
              <a:buNone/>
            </a:pPr>
            <a:r>
              <a:rPr lang="nl-NL" sz="4500" dirty="0"/>
              <a:t>Vervangen:</a:t>
            </a:r>
          </a:p>
          <a:p>
            <a:r>
              <a:rPr lang="nl-NL" sz="4500" dirty="0"/>
              <a:t>gas- /waterleidingen en elektriciteitskabels</a:t>
            </a:r>
          </a:p>
          <a:p>
            <a:r>
              <a:rPr lang="nl-NL" sz="4500" dirty="0"/>
              <a:t>ov-kabels voor de openbare verlichting</a:t>
            </a:r>
          </a:p>
          <a:p>
            <a:pPr marL="0" indent="0">
              <a:buNone/>
            </a:pPr>
            <a:endParaRPr lang="nl-NL" sz="4500" dirty="0"/>
          </a:p>
          <a:p>
            <a:pPr marL="0" indent="0" algn="ctr">
              <a:buNone/>
            </a:pPr>
            <a:r>
              <a:rPr lang="nl-NL" sz="4500" i="1" dirty="0"/>
              <a:t>Wij zijn te gast in uw straat en willen de overlast minimaliseren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8" y="-1"/>
            <a:ext cx="1683213" cy="168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60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nl-NL" sz="6000" dirty="0"/>
            </a:br>
            <a:br>
              <a:rPr lang="nl-NL" sz="6000" dirty="0"/>
            </a:br>
            <a:br>
              <a:rPr lang="nl-NL" sz="6000" dirty="0"/>
            </a:br>
            <a:endParaRPr lang="nl-NL" dirty="0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5F031A6-9D83-4AD5-95E2-7BF87A4CE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1235"/>
            <a:ext cx="10515600" cy="44605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5400" dirty="0"/>
              <a:t>Waarom ?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8" y="-1"/>
            <a:ext cx="1683213" cy="168321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ECB9026-D788-4005-82E1-9D516D252D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660" y="4048588"/>
            <a:ext cx="1128679" cy="112867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041AA03-3DB9-41C0-8824-91B124636E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660" y="4197503"/>
            <a:ext cx="1908052" cy="99063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1164868-9BBA-40A8-89C2-ACBCEF231DF9}"/>
              </a:ext>
            </a:extLst>
          </p:cNvPr>
          <p:cNvSpPr txBox="1"/>
          <p:nvPr/>
        </p:nvSpPr>
        <p:spPr>
          <a:xfrm>
            <a:off x="1586533" y="1998369"/>
            <a:ext cx="97672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800" dirty="0"/>
          </a:p>
          <a:p>
            <a:r>
              <a:rPr lang="nl-NL" sz="3800" dirty="0"/>
              <a:t>Verbetering van het netwerk voor gas, elektriciteit, water en openbare verlichting.</a:t>
            </a:r>
          </a:p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33407D0-CD68-45B9-8788-8A3D870362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78" y="3968298"/>
            <a:ext cx="2196239" cy="128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2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492875"/>
          </a:xfrm>
        </p:spPr>
        <p:txBody>
          <a:bodyPr>
            <a:normAutofit/>
          </a:bodyPr>
          <a:lstStyle/>
          <a:p>
            <a:pPr algn="ctr"/>
            <a:br>
              <a:rPr lang="nl-NL" sz="6000" dirty="0"/>
            </a:br>
            <a:br>
              <a:rPr lang="nl-NL" sz="6000" dirty="0"/>
            </a:br>
            <a:br>
              <a:rPr lang="nl-NL" sz="6000" dirty="0"/>
            </a:b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8" y="-1"/>
            <a:ext cx="1683213" cy="1683213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063E3FF-6F20-4D65-A038-14B1232AA427}"/>
              </a:ext>
            </a:extLst>
          </p:cNvPr>
          <p:cNvSpPr txBox="1"/>
          <p:nvPr/>
        </p:nvSpPr>
        <p:spPr>
          <a:xfrm>
            <a:off x="125835" y="2180400"/>
            <a:ext cx="456222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dirty="0"/>
              <a:t>Waar ?</a:t>
            </a:r>
          </a:p>
          <a:p>
            <a:pPr algn="ctr"/>
            <a:endParaRPr lang="nl-NL" sz="3200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8E0C34A-A62E-4345-AE39-54778158F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643" y="0"/>
            <a:ext cx="53852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25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nl-NL" sz="6000" dirty="0"/>
            </a:br>
            <a:br>
              <a:rPr lang="nl-NL" sz="6000" dirty="0"/>
            </a:br>
            <a:br>
              <a:rPr lang="nl-NL" sz="6000" dirty="0"/>
            </a:br>
            <a:endParaRPr lang="nl-NL" dirty="0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5F031A6-9D83-4AD5-95E2-7BF87A4CE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38" y="1683212"/>
            <a:ext cx="10890162" cy="449375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nl-NL" sz="5800" dirty="0"/>
              <a:t>Wat betekent dit voor u ?</a:t>
            </a:r>
          </a:p>
          <a:p>
            <a:pPr marL="0" indent="0" algn="ctr">
              <a:buNone/>
            </a:pPr>
            <a:endParaRPr lang="nl-NL" sz="5400" dirty="0"/>
          </a:p>
          <a:p>
            <a:r>
              <a:rPr lang="nl-NL" sz="4100" dirty="0"/>
              <a:t>Het trottoir gaat open, er wordt gegraven (hand en graafmachines)</a:t>
            </a:r>
          </a:p>
          <a:p>
            <a:r>
              <a:rPr lang="nl-NL" sz="4100" dirty="0"/>
              <a:t>Tijdelijk geen gas, elektriciteit of water</a:t>
            </a:r>
          </a:p>
          <a:p>
            <a:r>
              <a:rPr lang="nl-NL" sz="4100" dirty="0"/>
              <a:t>Wij maken een afspraak als u thuis moet zijn</a:t>
            </a:r>
          </a:p>
          <a:p>
            <a:r>
              <a:rPr lang="nl-NL" sz="4100" dirty="0"/>
              <a:t>Tijdelijk parkeer-/inrijverbod deel van de straat</a:t>
            </a:r>
          </a:p>
          <a:p>
            <a:r>
              <a:rPr lang="nl-NL" sz="4100" dirty="0"/>
              <a:t>Hinder bevoorrading bedrijven</a:t>
            </a:r>
          </a:p>
          <a:p>
            <a:pPr marL="0" indent="0">
              <a:buNone/>
            </a:pPr>
            <a:endParaRPr lang="nl-NL" sz="4100" dirty="0"/>
          </a:p>
          <a:p>
            <a:pPr marL="742950" indent="-742950">
              <a:buAutoNum type="arabicPeriod"/>
            </a:pPr>
            <a:endParaRPr lang="nl-NL" sz="4100" dirty="0"/>
          </a:p>
          <a:p>
            <a:pPr marL="742950" indent="-742950">
              <a:buAutoNum type="arabicPeriod"/>
            </a:pPr>
            <a:endParaRPr lang="nl-NL" sz="41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8" y="-1"/>
            <a:ext cx="1683213" cy="168321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D3CE652-F51D-434C-927C-1D233A6C97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024" y="1449"/>
            <a:ext cx="2274975" cy="303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16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nl-NL" sz="6000" dirty="0"/>
            </a:br>
            <a:br>
              <a:rPr lang="nl-NL" sz="6000" dirty="0"/>
            </a:br>
            <a:br>
              <a:rPr lang="nl-NL" sz="6000" dirty="0"/>
            </a:br>
            <a:endParaRPr lang="nl-NL" dirty="0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5F031A6-9D83-4AD5-95E2-7BF87A4CE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38" y="1444487"/>
            <a:ext cx="10890162" cy="500932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nl-NL" sz="5400" dirty="0"/>
              <a:t>Wat betekent dit voor u ?</a:t>
            </a:r>
          </a:p>
          <a:p>
            <a:pPr marL="0" indent="0" algn="ctr">
              <a:buNone/>
            </a:pPr>
            <a:endParaRPr lang="nl-NL" sz="5400" dirty="0"/>
          </a:p>
          <a:p>
            <a:r>
              <a:rPr lang="nl-NL" sz="4100" dirty="0"/>
              <a:t>Vervoer van zand en materiaal</a:t>
            </a:r>
          </a:p>
          <a:p>
            <a:r>
              <a:rPr lang="nl-NL" sz="4100" dirty="0"/>
              <a:t>Geluid: kranen, trilplaten</a:t>
            </a:r>
          </a:p>
          <a:p>
            <a:r>
              <a:rPr lang="nl-NL" sz="4100" dirty="0"/>
              <a:t>Bouwkundige opnames </a:t>
            </a:r>
            <a:r>
              <a:rPr lang="nl-NL" sz="4100" dirty="0" err="1"/>
              <a:t>Adviesburo</a:t>
            </a:r>
            <a:r>
              <a:rPr lang="nl-NL" sz="4100" dirty="0"/>
              <a:t> Jager</a:t>
            </a:r>
          </a:p>
          <a:p>
            <a:pPr marL="0" indent="0">
              <a:buNone/>
            </a:pPr>
            <a:endParaRPr lang="nl-NL" sz="4100" dirty="0"/>
          </a:p>
          <a:p>
            <a:pPr marL="0" indent="0" algn="ctr">
              <a:buNone/>
            </a:pPr>
            <a:r>
              <a:rPr lang="nl-NL" sz="4100" i="1" dirty="0"/>
              <a:t>Alles vervangen in één keer lukt niet</a:t>
            </a:r>
          </a:p>
          <a:p>
            <a:pPr marL="0" indent="0" algn="ctr">
              <a:buNone/>
            </a:pPr>
            <a:r>
              <a:rPr lang="nl-NL" sz="4100" i="1" dirty="0"/>
              <a:t>Uw trottoir gaat vaker dan één keer open</a:t>
            </a:r>
          </a:p>
          <a:p>
            <a:pPr marL="0" indent="0">
              <a:buNone/>
            </a:pPr>
            <a:endParaRPr lang="nl-NL" sz="4100" dirty="0"/>
          </a:p>
          <a:p>
            <a:pPr marL="742950" indent="-742950">
              <a:buAutoNum type="arabicPeriod"/>
            </a:pPr>
            <a:endParaRPr lang="nl-NL" sz="4100" dirty="0"/>
          </a:p>
          <a:p>
            <a:pPr marL="742950" indent="-742950">
              <a:buAutoNum type="arabicPeriod"/>
            </a:pPr>
            <a:endParaRPr lang="nl-NL" sz="41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8" y="-1"/>
            <a:ext cx="1683213" cy="168321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D3CE652-F51D-434C-927C-1D233A6C97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790" y="-1"/>
            <a:ext cx="2415210" cy="322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49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nl-NL" sz="6000" dirty="0"/>
            </a:br>
            <a:br>
              <a:rPr lang="nl-NL" sz="6000" dirty="0"/>
            </a:br>
            <a:br>
              <a:rPr lang="nl-NL" sz="6000" dirty="0"/>
            </a:br>
            <a:endParaRPr lang="nl-NL" dirty="0"/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5F031A6-9D83-4AD5-95E2-7BF87A4CE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312" y="1126436"/>
            <a:ext cx="10515600" cy="573156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nl-NL" sz="5400" dirty="0"/>
              <a:t>Minimaliseren hinder</a:t>
            </a:r>
          </a:p>
          <a:p>
            <a:pPr marL="0" indent="0" algn="ctr">
              <a:buNone/>
            </a:pPr>
            <a:endParaRPr lang="nl-NL" sz="5400" dirty="0"/>
          </a:p>
          <a:p>
            <a:r>
              <a:rPr lang="nl-NL" sz="4100" dirty="0"/>
              <a:t>Door tijdig u te informeren</a:t>
            </a:r>
          </a:p>
          <a:p>
            <a:r>
              <a:rPr lang="nl-NL" sz="4100" dirty="0"/>
              <a:t>Geen elektriciteit, gas en water: u wordt 3 of 5 dagen van te voren geïnformeerd</a:t>
            </a:r>
          </a:p>
          <a:p>
            <a:r>
              <a:rPr lang="nl-NL" sz="4100" dirty="0"/>
              <a:t>Bereikbaarheid te voet woning/bedrijf gegarandeerd</a:t>
            </a:r>
          </a:p>
          <a:p>
            <a:r>
              <a:rPr lang="nl-NL" sz="4100" dirty="0"/>
              <a:t>Bevoorrading van bedrijven afgestemd</a:t>
            </a:r>
          </a:p>
          <a:p>
            <a:r>
              <a:rPr lang="nl-NL" sz="4100" dirty="0"/>
              <a:t>Hulp voor bewoners: slecht ter been, wandelwagens, buggy’s</a:t>
            </a:r>
          </a:p>
          <a:p>
            <a:pPr marL="742950" indent="-742950">
              <a:buAutoNum type="arabicPeriod"/>
            </a:pPr>
            <a:endParaRPr lang="nl-NL" sz="3900" dirty="0"/>
          </a:p>
          <a:p>
            <a:pPr marL="742950" indent="-742950">
              <a:buAutoNum type="arabicPeriod"/>
            </a:pPr>
            <a:endParaRPr lang="nl-NL" sz="4100" dirty="0"/>
          </a:p>
          <a:p>
            <a:pPr marL="0" indent="0">
              <a:buNone/>
            </a:pPr>
            <a:endParaRPr lang="nl-NL" sz="4100" dirty="0"/>
          </a:p>
          <a:p>
            <a:pPr marL="0" indent="0">
              <a:buNone/>
            </a:pPr>
            <a:endParaRPr lang="nl-NL" sz="4100" dirty="0"/>
          </a:p>
          <a:p>
            <a:pPr marL="742950" indent="-742950">
              <a:buAutoNum type="arabicPeriod"/>
            </a:pPr>
            <a:endParaRPr lang="nl-NL" sz="4100" dirty="0"/>
          </a:p>
          <a:p>
            <a:pPr marL="742950" indent="-742950">
              <a:buAutoNum type="arabicPeriod"/>
            </a:pPr>
            <a:endParaRPr lang="nl-NL" sz="41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8" y="-1"/>
            <a:ext cx="1683213" cy="168321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8C6AAC8-C37C-4F05-90EE-501FEA3C79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74270" y="4140271"/>
            <a:ext cx="3478695" cy="195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2649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332</Words>
  <Application>Microsoft Office PowerPoint</Application>
  <PresentationFormat>Breedbeeld</PresentationFormat>
  <Paragraphs>88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 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Janny Nel</dc:creator>
  <cp:lastModifiedBy>Janny Nel</cp:lastModifiedBy>
  <cp:revision>51</cp:revision>
  <cp:lastPrinted>2017-10-18T10:37:42Z</cp:lastPrinted>
  <dcterms:created xsi:type="dcterms:W3CDTF">2016-05-20T09:18:55Z</dcterms:created>
  <dcterms:modified xsi:type="dcterms:W3CDTF">2017-10-25T17:27:30Z</dcterms:modified>
</cp:coreProperties>
</file>